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sldIdLst>
    <p:sldId id="256" r:id="rId2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91" y="3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8487" cy="9166580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7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08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7733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495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728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329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526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36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18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32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02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07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00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62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68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1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8488" cy="9166580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68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/>
        </p:nvSpPr>
        <p:spPr>
          <a:xfrm>
            <a:off x="126253" y="67043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華康中特圓體(P)" panose="020F0800000000000000" pitchFamily="34" charset="-120"/>
                <a:ea typeface="華康中特圓體(P)" panose="020F0800000000000000" pitchFamily="34" charset="-120"/>
              </a:rPr>
              <a:t>國立屏東科技大學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D878366-F1CB-4E8C-A748-01E733191BB3}"/>
              </a:ext>
            </a:extLst>
          </p:cNvPr>
          <p:cNvSpPr txBox="1"/>
          <p:nvPr/>
        </p:nvSpPr>
        <p:spPr>
          <a:xfrm>
            <a:off x="191544" y="436375"/>
            <a:ext cx="6474912" cy="1819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2600" dirty="0"/>
              <a:t>[</a:t>
            </a:r>
            <a:r>
              <a:rPr lang="zh-TW" altLang="en-US" sz="2600" dirty="0"/>
              <a:t>生機系</a:t>
            </a:r>
            <a:r>
              <a:rPr lang="en-US" altLang="zh-TW" sz="2600" dirty="0"/>
              <a:t>] </a:t>
            </a:r>
          </a:p>
          <a:p>
            <a:pPr algn="ctr">
              <a:lnSpc>
                <a:spcPct val="150000"/>
              </a:lnSpc>
            </a:pPr>
            <a:r>
              <a:rPr lang="en-US" altLang="zh-TW" sz="2600" b="1" dirty="0">
                <a:solidFill>
                  <a:srgbClr val="7030A0"/>
                </a:solidFill>
              </a:rPr>
              <a:t>114-1</a:t>
            </a:r>
            <a:r>
              <a:rPr lang="zh-TW" altLang="en-US" sz="2600" b="1" dirty="0">
                <a:solidFill>
                  <a:srgbClr val="7030A0"/>
                </a:solidFill>
              </a:rPr>
              <a:t>三久股份有限公司獎助學金申請公告</a:t>
            </a:r>
            <a:endParaRPr lang="en-US" altLang="zh-TW" sz="2600" b="1" dirty="0">
              <a:solidFill>
                <a:srgbClr val="7030A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zh-TW" altLang="en-US" sz="2600" b="1" dirty="0">
                <a:solidFill>
                  <a:srgbClr val="7030A0"/>
                </a:solidFill>
              </a:rPr>
              <a:t>*本次申請僅限</a:t>
            </a:r>
            <a:r>
              <a:rPr lang="zh-TW" altLang="en-US" sz="2600" b="1" dirty="0">
                <a:solidFill>
                  <a:srgbClr val="7030A0"/>
                </a:solidFill>
                <a:highlight>
                  <a:srgbClr val="FFFF00"/>
                </a:highlight>
              </a:rPr>
              <a:t>清寒</a:t>
            </a:r>
            <a:r>
              <a:rPr lang="zh-TW" altLang="en-US" sz="2600" b="1" dirty="0">
                <a:solidFill>
                  <a:srgbClr val="7030A0"/>
                </a:solidFill>
              </a:rPr>
              <a:t>及</a:t>
            </a:r>
            <a:r>
              <a:rPr lang="zh-TW" altLang="en-US" sz="2600" b="1" dirty="0">
                <a:solidFill>
                  <a:srgbClr val="7030A0"/>
                </a:solidFill>
                <a:highlight>
                  <a:srgbClr val="FFFF00"/>
                </a:highlight>
              </a:rPr>
              <a:t>急難救助</a:t>
            </a:r>
            <a:r>
              <a:rPr lang="zh-TW" altLang="en-US" sz="2600" b="1" dirty="0">
                <a:solidFill>
                  <a:srgbClr val="7030A0"/>
                </a:solidFill>
              </a:rPr>
              <a:t>*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C780228-7847-4522-AD92-2DCC54B9562C}"/>
              </a:ext>
            </a:extLst>
          </p:cNvPr>
          <p:cNvSpPr txBox="1"/>
          <p:nvPr/>
        </p:nvSpPr>
        <p:spPr>
          <a:xfrm>
            <a:off x="144" y="2275853"/>
            <a:ext cx="6858000" cy="6327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申請日期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即日起至</a:t>
            </a:r>
            <a:r>
              <a:rPr lang="en-US" altLang="zh-TW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14</a:t>
            </a:r>
            <a:r>
              <a:rPr lang="zh-TW" altLang="en-US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en-US" altLang="zh-TW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星期二</a:t>
            </a:r>
            <a:r>
              <a:rPr lang="en-US" altLang="zh-TW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600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止</a:t>
            </a:r>
            <a:endParaRPr lang="en-US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本次為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160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學年度第一學期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獎助學金申請</a:t>
            </a:r>
          </a:p>
          <a:p>
            <a:pPr>
              <a:lnSpc>
                <a:spcPct val="150000"/>
              </a:lnSpc>
            </a:pP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申請條件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TW" altLang="en-US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sz="1600" b="1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清寒及急難救助助學金申請資格：</a:t>
            </a:r>
          </a:p>
          <a:p>
            <a:pPr marL="449580" indent="-449580">
              <a:lnSpc>
                <a:spcPct val="150000"/>
              </a:lnSpc>
              <a:spcAft>
                <a:spcPts val="0"/>
              </a:spcAft>
            </a:pPr>
            <a:r>
              <a:rPr lang="zh-TW" altLang="zh-TW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一）凡本系在籍學生因家境清寒，致使繼續求學發生困難，持有敘明清寒事實之證明文件（如政府低收入戶證明、單親家庭經濟困難、住院證明、殘障手冊、重大傷病卡、系主任及導師證明…等），且各學期操行</a:t>
            </a:r>
            <a:r>
              <a:rPr lang="en-US" altLang="zh-TW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80</a:t>
            </a:r>
            <a:r>
              <a:rPr lang="zh-TW" altLang="zh-TW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分以上者。</a:t>
            </a:r>
          </a:p>
          <a:p>
            <a:pPr marL="449580" indent="-449580">
              <a:lnSpc>
                <a:spcPct val="150000"/>
              </a:lnSpc>
            </a:pPr>
            <a:r>
              <a:rPr lang="zh-TW" altLang="zh-TW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（二）凡本系之在籍學生家庭突遭變故致使繼續求學發生困難，持有敘明</a:t>
            </a:r>
            <a:r>
              <a:rPr lang="zh-TW" altLang="en-US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zh-TW" sz="1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困難事實之證明文件（如家長失業、住院證明、重大傷病卡或家庭發生重大災害…等），可申請；或除上述情形以外，經委員會審核通過名單。</a:t>
            </a:r>
            <a:endParaRPr lang="en-US" altLang="zh-TW" sz="1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檢附文件詳見要點及申請文件自我檢核表，繳交請依序排列。</a:t>
            </a:r>
            <a:endParaRPr lang="en-US" altLang="zh-TW" sz="1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未獲獎同學可於公告名單後一個月內至系辦取回檢附文件自行存用，逾期代為文件銷毀。</a:t>
            </a:r>
          </a:p>
          <a:p>
            <a:pPr>
              <a:lnSpc>
                <a:spcPct val="150000"/>
              </a:lnSpc>
            </a:pP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獲獎同學需於公告後一周內攜帶你想給予該公司的感謝卡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函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不拘形式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，或至系辦統一書寫感謝卡。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670</TotalTime>
  <Words>294</Words>
  <Application>Microsoft Office PowerPoint</Application>
  <PresentationFormat>如螢幕大小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華康中特圓體(P)</vt:lpstr>
      <vt:lpstr>微軟正黑體</vt:lpstr>
      <vt:lpstr>標楷體</vt:lpstr>
      <vt:lpstr>Arial</vt:lpstr>
      <vt:lpstr>Times New Roman</vt:lpstr>
      <vt:lpstr>Trebuchet MS</vt:lpstr>
      <vt:lpstr>Wingdings 3</vt:lpstr>
      <vt:lpstr>多面向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npust</dc:creator>
  <cp:lastModifiedBy>admin</cp:lastModifiedBy>
  <cp:revision>73</cp:revision>
  <cp:lastPrinted>2017-11-14T06:21:35Z</cp:lastPrinted>
  <dcterms:modified xsi:type="dcterms:W3CDTF">2025-09-23T06:22:17Z</dcterms:modified>
</cp:coreProperties>
</file>