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821" y="2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2025/9/23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爆炸 1 9"/>
          <p:cNvSpPr/>
          <p:nvPr/>
        </p:nvSpPr>
        <p:spPr>
          <a:xfrm>
            <a:off x="4151258" y="-252536"/>
            <a:ext cx="2736304" cy="2880320"/>
          </a:xfrm>
          <a:prstGeom prst="irregularSeal1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200" b="1" dirty="0">
              <a:solidFill>
                <a:srgbClr val="FF0000"/>
              </a:solidFill>
              <a:latin typeface="華康蚪風體W4(P)" panose="03000400000000000000" pitchFamily="66" charset="-120"/>
              <a:ea typeface="華康蚪風體W4(P)" panose="03000400000000000000" pitchFamily="66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91543" y="142093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華康中特圓體(P)" panose="020F0800000000000000" pitchFamily="34" charset="-120"/>
                <a:ea typeface="華康中特圓體(P)" panose="020F0800000000000000" pitchFamily="34" charset="-120"/>
              </a:rPr>
              <a:t>國立屏東科技大學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D878366-F1CB-4E8C-A748-01E733191BB3}"/>
              </a:ext>
            </a:extLst>
          </p:cNvPr>
          <p:cNvSpPr txBox="1"/>
          <p:nvPr/>
        </p:nvSpPr>
        <p:spPr>
          <a:xfrm>
            <a:off x="172805" y="511425"/>
            <a:ext cx="64749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600" dirty="0"/>
              <a:t>114-1[</a:t>
            </a:r>
            <a:r>
              <a:rPr lang="zh-TW" altLang="en-US" sz="2600" dirty="0"/>
              <a:t>屏科大生機系</a:t>
            </a:r>
            <a:r>
              <a:rPr lang="en-US" altLang="zh-TW" sz="2600" dirty="0"/>
              <a:t>] </a:t>
            </a:r>
          </a:p>
          <a:p>
            <a:pPr algn="ctr"/>
            <a:r>
              <a:rPr lang="zh-TW" altLang="en-US" sz="26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王榮圳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文教基金會農業機械獎學金申請公告</a:t>
            </a:r>
          </a:p>
          <a:p>
            <a:pPr algn="ctr"/>
            <a:endParaRPr lang="zh-TW" altLang="en-US" sz="2600" b="1" dirty="0">
              <a:solidFill>
                <a:srgbClr val="0070C0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C780228-7847-4522-AD92-2DCC54B9562C}"/>
              </a:ext>
            </a:extLst>
          </p:cNvPr>
          <p:cNvSpPr txBox="1"/>
          <p:nvPr/>
        </p:nvSpPr>
        <p:spPr>
          <a:xfrm>
            <a:off x="191543" y="1460052"/>
            <a:ext cx="6456173" cy="7894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TW" dirty="0"/>
              <a:t>1.</a:t>
            </a:r>
            <a:r>
              <a:rPr lang="zh-TW" altLang="en-US" dirty="0"/>
              <a:t>申請日期</a:t>
            </a:r>
            <a:r>
              <a:rPr lang="en-US" altLang="zh-TW" dirty="0"/>
              <a:t>:</a:t>
            </a:r>
            <a:r>
              <a:rPr lang="zh-TW" altLang="en-US" dirty="0"/>
              <a:t>即日起至</a:t>
            </a:r>
            <a:r>
              <a:rPr lang="en-US" altLang="zh-TW" dirty="0"/>
              <a:t>(</a:t>
            </a:r>
            <a:r>
              <a:rPr lang="zh-TW" altLang="en-US" dirty="0"/>
              <a:t>即日起至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星期二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/>
              <a:t>止</a:t>
            </a:r>
            <a:r>
              <a:rPr lang="en-US" altLang="zh-TW" dirty="0"/>
              <a:t>)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2.</a:t>
            </a:r>
            <a:r>
              <a:rPr lang="zh-TW" altLang="en-US" dirty="0"/>
              <a:t>本次為</a:t>
            </a:r>
            <a:r>
              <a:rPr lang="en-US" altLang="zh-TW" dirty="0"/>
              <a:t>114</a:t>
            </a:r>
            <a:r>
              <a:rPr lang="zh-TW" altLang="en-US" dirty="0"/>
              <a:t>學年</a:t>
            </a:r>
            <a:r>
              <a:rPr lang="zh-TW" altLang="en-US"/>
              <a:t>度第一學期</a:t>
            </a:r>
            <a:r>
              <a:rPr lang="zh-TW" altLang="en-US" dirty="0"/>
              <a:t>獎學金申請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3.</a:t>
            </a:r>
            <a:r>
              <a:rPr lang="zh-TW" altLang="en-US" dirty="0"/>
              <a:t>申請條件</a:t>
            </a:r>
            <a:r>
              <a:rPr lang="en-US" altLang="zh-TW" dirty="0"/>
              <a:t>:</a:t>
            </a:r>
            <a:r>
              <a:rPr lang="zh-TW" altLang="en-US" dirty="0"/>
              <a:t>申請資格為</a:t>
            </a:r>
            <a:r>
              <a:rPr lang="zh-TW" altLang="en-US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生機系在籍學生</a:t>
            </a:r>
            <a:r>
              <a:rPr lang="zh-TW" altLang="en-US" dirty="0"/>
              <a:t>，</a:t>
            </a:r>
            <a:r>
              <a:rPr lang="zh-TW" altLang="en-US" dirty="0">
                <a:solidFill>
                  <a:srgbClr val="FF0000"/>
                </a:solidFill>
              </a:rPr>
              <a:t>智育成績</a:t>
            </a:r>
            <a:r>
              <a:rPr lang="en-US" altLang="zh-TW" dirty="0">
                <a:solidFill>
                  <a:srgbClr val="FF0000"/>
                </a:solidFill>
              </a:rPr>
              <a:t>80</a:t>
            </a:r>
            <a:r>
              <a:rPr lang="zh-TW" altLang="en-US" dirty="0">
                <a:solidFill>
                  <a:srgbClr val="FF0000"/>
                </a:solidFill>
              </a:rPr>
              <a:t>分以上、操行成績</a:t>
            </a:r>
            <a:r>
              <a:rPr lang="en-US" altLang="zh-TW" dirty="0">
                <a:solidFill>
                  <a:srgbClr val="FF0000"/>
                </a:solidFill>
              </a:rPr>
              <a:t>80</a:t>
            </a:r>
            <a:r>
              <a:rPr lang="zh-TW" altLang="en-US" dirty="0">
                <a:solidFill>
                  <a:srgbClr val="FF0000"/>
                </a:solidFill>
              </a:rPr>
              <a:t>分以上。</a:t>
            </a:r>
            <a:r>
              <a:rPr lang="zh-TW" altLang="en-US" dirty="0"/>
              <a:t>清寒學生為優先。（可由班級導師出具證明，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清貧同學儘量提供區公所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以上清寒證明</a:t>
            </a:r>
            <a:r>
              <a:rPr lang="zh-TW" altLang="en-US" dirty="0"/>
              <a:t>）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4.</a:t>
            </a:r>
            <a:r>
              <a:rPr lang="zh-TW" altLang="en-US" dirty="0"/>
              <a:t>名額</a:t>
            </a:r>
            <a:r>
              <a:rPr lang="en-US" altLang="zh-TW" dirty="0"/>
              <a:t>:2</a:t>
            </a:r>
            <a:r>
              <a:rPr lang="zh-TW" altLang="en-US" dirty="0"/>
              <a:t>名；獎助學金金額</a:t>
            </a:r>
            <a:r>
              <a:rPr lang="en-US" altLang="zh-TW" dirty="0"/>
              <a:t>-</a:t>
            </a:r>
            <a:r>
              <a:rPr lang="zh-TW" altLang="en-US" dirty="0"/>
              <a:t>依當學期公告金額辦理。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5.</a:t>
            </a:r>
            <a:r>
              <a:rPr lang="zh-TW" altLang="en-US" dirty="0"/>
              <a:t>申請截止日前，將相關資料親送系辦公室彙整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檢附文件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繳交請依序排列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 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(1) 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學生證、身份證正反面及本人存摺封面影本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(2) 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王榮圳文教基金會農業機械獎學金申請單</a:t>
            </a:r>
          </a:p>
          <a:p>
            <a:pPr marL="447675" indent="-447675"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自述書，格式不拘，以詳述個人特點及未來期望為主（請 儘量檢附足資證明家境困難且勤奮向學之相關文件）。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(4) 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前一學期成績單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含全班排名名次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(5)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全戶戶籍謄本或戶口名簿影本。</a:t>
            </a:r>
          </a:p>
          <a:p>
            <a:pPr marL="447675" indent="-447675"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(6)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財政部國稅局全戶前一年度綜合所得稅各類所得資料清單。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至少父母親及學生本人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447675" indent="-447675">
              <a:spcBef>
                <a:spcPts val="600"/>
              </a:spcBef>
            </a:pP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(7) 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家境清寒證明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可由班級導師出具證明，清貧同學儘量提供區公所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以上清寒證明。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7.</a:t>
            </a:r>
            <a:r>
              <a:rPr lang="zh-TW" altLang="en-US" dirty="0"/>
              <a:t>未獲獎同學可於公告名單後一個月內至系辦取回檢附文件自行存用，逾期代為文件銷毀。</a:t>
            </a:r>
          </a:p>
          <a:p>
            <a:pPr>
              <a:spcBef>
                <a:spcPts val="600"/>
              </a:spcBef>
            </a:pPr>
            <a:r>
              <a:rPr lang="en-US" altLang="zh-TW" dirty="0"/>
              <a:t>8.</a:t>
            </a:r>
            <a:r>
              <a:rPr lang="zh-TW" altLang="en-US" dirty="0"/>
              <a:t>獲獎同學需於公告後一周內攜帶你想給予該公司的感謝卡</a:t>
            </a:r>
            <a:r>
              <a:rPr lang="en-US" altLang="zh-TW" dirty="0"/>
              <a:t>/</a:t>
            </a:r>
            <a:r>
              <a:rPr lang="zh-TW" altLang="en-US" dirty="0"/>
              <a:t>信</a:t>
            </a:r>
            <a:r>
              <a:rPr lang="en-US" altLang="zh-TW" dirty="0"/>
              <a:t>/</a:t>
            </a:r>
            <a:r>
              <a:rPr lang="zh-TW" altLang="en-US" dirty="0"/>
              <a:t>函</a:t>
            </a:r>
            <a:r>
              <a:rPr lang="en-US" altLang="zh-TW" dirty="0"/>
              <a:t>(</a:t>
            </a:r>
            <a:r>
              <a:rPr lang="zh-TW" altLang="en-US" dirty="0"/>
              <a:t>不拘形式</a:t>
            </a:r>
            <a:r>
              <a:rPr lang="en-US" altLang="zh-TW" dirty="0"/>
              <a:t>)</a:t>
            </a:r>
            <a:r>
              <a:rPr lang="zh-TW" altLang="en-US" dirty="0"/>
              <a:t>，或至系辦統一書寫感謝卡。</a:t>
            </a:r>
          </a:p>
          <a:p>
            <a:pPr>
              <a:spcBef>
                <a:spcPts val="600"/>
              </a:spcBef>
            </a:pP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奧斯丁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509</TotalTime>
  <Words>353</Words>
  <Application>Microsoft Office PowerPoint</Application>
  <PresentationFormat>如螢幕大小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華康中特圓體(P)</vt:lpstr>
      <vt:lpstr>華康蚪風體W4(P)</vt:lpstr>
      <vt:lpstr>新細明體</vt:lpstr>
      <vt:lpstr>標楷體</vt:lpstr>
      <vt:lpstr>Century Schoolbook</vt:lpstr>
      <vt:lpstr>Wingdings</vt:lpstr>
      <vt:lpstr>Wingdings 2</vt:lpstr>
      <vt:lpstr>壁窗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npust</dc:creator>
  <cp:lastModifiedBy>admin</cp:lastModifiedBy>
  <cp:revision>60</cp:revision>
  <cp:lastPrinted>2017-11-14T06:21:35Z</cp:lastPrinted>
  <dcterms:modified xsi:type="dcterms:W3CDTF">2025-09-23T07:27:46Z</dcterms:modified>
</cp:coreProperties>
</file>