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1"/>
  </p:sldMasterIdLst>
  <p:sldIdLst>
    <p:sldId id="256" r:id="rId2"/>
  </p:sldIdLst>
  <p:sldSz cx="6858000" cy="9144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808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1290"/>
            <a:ext cx="6878487" cy="9166580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206046"/>
            <a:ext cx="4370039" cy="2195069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401113"/>
            <a:ext cx="4370039" cy="1462532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1878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6" cy="4538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960533"/>
            <a:ext cx="4760786" cy="2094616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0080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12800"/>
            <a:ext cx="4554137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4842933"/>
            <a:ext cx="4064853" cy="508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5960533"/>
            <a:ext cx="4760786" cy="2094616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053838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3848742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7733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575984"/>
            <a:ext cx="4760786" cy="3460613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9495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12800"/>
            <a:ext cx="4554137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350933"/>
            <a:ext cx="4760787" cy="68566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053838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3848742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0728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12800"/>
            <a:ext cx="4756099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350933"/>
            <a:ext cx="4760787" cy="68566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33296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5526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12801"/>
            <a:ext cx="734109" cy="7001935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12801"/>
            <a:ext cx="3896270" cy="700193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4369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7189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601158"/>
            <a:ext cx="4760786" cy="2435441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11472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4328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6" cy="176106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80785"/>
            <a:ext cx="2316082" cy="517436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2880787"/>
            <a:ext cx="2316083" cy="517436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02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5" cy="1761067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881311"/>
            <a:ext cx="2318004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649662"/>
            <a:ext cx="2318004" cy="4405489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2881311"/>
            <a:ext cx="2318004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649662"/>
            <a:ext cx="2318004" cy="4405489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078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12800"/>
            <a:ext cx="4760786" cy="176106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004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2623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98139"/>
            <a:ext cx="2092637" cy="1704621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686567"/>
            <a:ext cx="2539528" cy="7368583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3702759"/>
            <a:ext cx="2092637" cy="3445932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3680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400800"/>
            <a:ext cx="4760786" cy="755651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12800"/>
            <a:ext cx="4760786" cy="5127624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156451"/>
            <a:ext cx="4760786" cy="898699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7153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1290"/>
            <a:ext cx="6878488" cy="9166580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5" cy="17610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880787"/>
            <a:ext cx="4760786" cy="5174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055152"/>
            <a:ext cx="51309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2026/2/5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055152"/>
            <a:ext cx="346723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055152"/>
            <a:ext cx="38447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4684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7" r:id="rId12"/>
    <p:sldLayoutId id="2147483848" r:id="rId13"/>
    <p:sldLayoutId id="2147483849" r:id="rId14"/>
    <p:sldLayoutId id="2147483850" r:id="rId15"/>
    <p:sldLayoutId id="214748385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字方塊 7"/>
          <p:cNvSpPr txBox="1"/>
          <p:nvPr/>
        </p:nvSpPr>
        <p:spPr>
          <a:xfrm>
            <a:off x="126253" y="67043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華康中特圓體(P)" panose="020F0800000000000000" pitchFamily="34" charset="-120"/>
                <a:ea typeface="華康中特圓體(P)" panose="020F0800000000000000" pitchFamily="34" charset="-120"/>
              </a:rPr>
              <a:t>國立屏東科技大學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CD878366-F1CB-4E8C-A748-01E733191BB3}"/>
              </a:ext>
            </a:extLst>
          </p:cNvPr>
          <p:cNvSpPr txBox="1"/>
          <p:nvPr/>
        </p:nvSpPr>
        <p:spPr>
          <a:xfrm>
            <a:off x="191544" y="176763"/>
            <a:ext cx="6474912" cy="2072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TW" sz="2600" dirty="0"/>
              <a:t>[</a:t>
            </a:r>
            <a:r>
              <a:rPr lang="zh-TW" altLang="en-US" sz="2600" dirty="0"/>
              <a:t>生機系</a:t>
            </a:r>
            <a:r>
              <a:rPr lang="en-US" altLang="zh-TW" sz="2600" dirty="0"/>
              <a:t>] </a:t>
            </a:r>
          </a:p>
          <a:p>
            <a:pPr algn="ctr">
              <a:lnSpc>
                <a:spcPct val="150000"/>
              </a:lnSpc>
            </a:pPr>
            <a:r>
              <a:rPr lang="en-US" altLang="zh-TW" sz="2600" b="1" dirty="0">
                <a:solidFill>
                  <a:srgbClr val="7030A0"/>
                </a:solidFill>
              </a:rPr>
              <a:t>114-2</a:t>
            </a:r>
            <a:r>
              <a:rPr lang="zh-TW" altLang="en-US" sz="2600" b="1" dirty="0">
                <a:solidFill>
                  <a:srgbClr val="7030A0"/>
                </a:solidFill>
              </a:rPr>
              <a:t>三久股份有限公司獎助學金申請公告</a:t>
            </a:r>
            <a:endParaRPr lang="en-US" altLang="zh-TW" sz="2600" b="1" dirty="0">
              <a:solidFill>
                <a:srgbClr val="7030A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zh-TW" altLang="en-US" b="1" dirty="0">
                <a:solidFill>
                  <a:srgbClr val="7030A0"/>
                </a:solidFill>
              </a:rPr>
              <a:t>*本次申請僅限</a:t>
            </a:r>
            <a:r>
              <a:rPr lang="zh-TW" altLang="en-US" b="1" dirty="0">
                <a:solidFill>
                  <a:srgbClr val="7030A0"/>
                </a:solidFill>
                <a:highlight>
                  <a:srgbClr val="FFFF00"/>
                </a:highlight>
              </a:rPr>
              <a:t>清寒</a:t>
            </a:r>
            <a:r>
              <a:rPr lang="zh-TW" altLang="en-US" b="1" dirty="0">
                <a:solidFill>
                  <a:srgbClr val="7030A0"/>
                </a:solidFill>
              </a:rPr>
              <a:t>及</a:t>
            </a:r>
            <a:r>
              <a:rPr lang="zh-TW" altLang="en-US" b="1" dirty="0">
                <a:solidFill>
                  <a:srgbClr val="7030A0"/>
                </a:solidFill>
                <a:highlight>
                  <a:srgbClr val="FFFF00"/>
                </a:highlight>
              </a:rPr>
              <a:t>急難救助</a:t>
            </a:r>
            <a:r>
              <a:rPr lang="zh-TW" altLang="en-US" b="1" dirty="0">
                <a:solidFill>
                  <a:srgbClr val="7030A0"/>
                </a:solidFill>
              </a:rPr>
              <a:t>*</a:t>
            </a:r>
            <a:endParaRPr lang="en-US" altLang="zh-TW" b="1" dirty="0">
              <a:solidFill>
                <a:srgbClr val="7030A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zh-TW" altLang="en-US" b="1" dirty="0">
                <a:solidFill>
                  <a:srgbClr val="7030A0"/>
                </a:solidFill>
              </a:rPr>
              <a:t>*申請表單請至生機系系網下載*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AC780228-7847-4522-AD92-2DCC54B9562C}"/>
              </a:ext>
            </a:extLst>
          </p:cNvPr>
          <p:cNvSpPr txBox="1"/>
          <p:nvPr/>
        </p:nvSpPr>
        <p:spPr>
          <a:xfrm>
            <a:off x="144" y="2275853"/>
            <a:ext cx="6858000" cy="6691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一、申請日期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即日起至</a:t>
            </a:r>
            <a:r>
              <a:rPr lang="en-US" altLang="zh-TW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115</a:t>
            </a:r>
            <a:r>
              <a:rPr lang="zh-TW" altLang="en-US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r>
              <a:rPr lang="zh-TW" altLang="en-US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13</a:t>
            </a:r>
            <a:r>
              <a:rPr lang="zh-TW" altLang="en-US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  <a:r>
              <a:rPr lang="en-US" altLang="zh-TW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星期五</a:t>
            </a:r>
            <a:r>
              <a:rPr lang="en-US" altLang="zh-TW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b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止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二、本次為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114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學年度第二學期獎助學金申請</a:t>
            </a: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三、</a:t>
            </a:r>
            <a:r>
              <a:rPr lang="zh-TW" altLang="en-US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清寒及急難救助助學金申請資格：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zh-TW" altLang="en-US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（一）凡本系在籍學生因家境清寒，致使繼續求學發生困難，持有敘明清寒事實之證明文件（如政府低收入戶證明、單親家庭經濟困難、住院證明、殘障手冊、重大傷病卡、系主任及導師證明</a:t>
            </a:r>
            <a:r>
              <a:rPr lang="en-US" altLang="zh-TW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等），且各學期操行</a:t>
            </a:r>
            <a:r>
              <a:rPr lang="en-US" altLang="zh-TW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80</a:t>
            </a:r>
            <a:r>
              <a:rPr lang="zh-TW" altLang="en-US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分以上者。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zh-TW" altLang="en-US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（二）凡本系之在籍學生家庭突遭變故致使繼續求學發生困難，持有敘明困難事實之證明文件（如家長失業、住院證明、重大傷病卡或家庭發生重大災害</a:t>
            </a:r>
            <a:r>
              <a:rPr lang="en-US" altLang="zh-TW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等），可申請；或除上述情形以外，經委員會審核通過名單。</a:t>
            </a:r>
            <a:endParaRPr lang="en-US" altLang="zh-TW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四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檢附文件詳見要點及申請表，繳交請依序排列。</a:t>
            </a:r>
            <a:endParaRPr lang="en-US" altLang="zh-TW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5.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未獲獎同學可於公告名單後一個月內至系辦取回檢附文件自行存用，逾期代為文件銷毀。</a:t>
            </a:r>
          </a:p>
          <a:p>
            <a:pPr>
              <a:lnSpc>
                <a:spcPct val="150000"/>
              </a:lnSpc>
            </a:pP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6.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獲獎同學需於受通知後一周內攜帶你想給予該公司的感謝卡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信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函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不拘形式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，或至系辦統一書寫感謝卡。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694</TotalTime>
  <Words>298</Words>
  <Application>Microsoft Office PowerPoint</Application>
  <PresentationFormat>如螢幕大小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華康中特圓體(P)</vt:lpstr>
      <vt:lpstr>Arial</vt:lpstr>
      <vt:lpstr>Times New Roman</vt:lpstr>
      <vt:lpstr>Trebuchet MS</vt:lpstr>
      <vt:lpstr>Wingdings 3</vt:lpstr>
      <vt:lpstr>多面向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npust</dc:creator>
  <cp:lastModifiedBy>admin</cp:lastModifiedBy>
  <cp:revision>77</cp:revision>
  <cp:lastPrinted>2017-11-14T06:21:35Z</cp:lastPrinted>
  <dcterms:modified xsi:type="dcterms:W3CDTF">2026-02-05T02:03:21Z</dcterms:modified>
</cp:coreProperties>
</file>